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4BC"/>
    <a:srgbClr val="179CDF"/>
    <a:srgbClr val="BC3ABC"/>
    <a:srgbClr val="391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42" d="100"/>
          <a:sy n="42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7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EF11-BBBB-4CA3-8C74-3252D3A59FF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29F2-6278-46A0-B612-6E6C2DDE8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mailto:info@office-nk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" y="2692216"/>
            <a:ext cx="12199881" cy="4179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4391695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3"/>
          <a:stretch/>
        </p:blipFill>
        <p:spPr>
          <a:xfrm rot="5400000">
            <a:off x="573516" y="-546058"/>
            <a:ext cx="4247992" cy="5340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7881" y="17609"/>
            <a:ext cx="12199881" cy="4391694"/>
          </a:xfrm>
          <a:prstGeom prst="rect">
            <a:avLst/>
          </a:prstGeom>
          <a:gradFill flip="none" rotWithShape="1">
            <a:gsLst>
              <a:gs pos="0">
                <a:srgbClr val="06A187">
                  <a:alpha val="39000"/>
                </a:srgbClr>
              </a:gs>
              <a:gs pos="100000">
                <a:srgbClr val="1471B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4" y="3455877"/>
            <a:ext cx="403134" cy="443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0" y="3504931"/>
            <a:ext cx="395877" cy="43546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75238" y="3585721"/>
            <a:ext cx="2055264" cy="45450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августа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741924" y="3578726"/>
            <a:ext cx="5195047" cy="69009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Екатеринбург, отель «</a:t>
            </a:r>
            <a:r>
              <a:rPr lang="en-US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Ramada</a:t>
            </a:r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209" y="1536348"/>
            <a:ext cx="10505004" cy="67710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Тематическая секция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«Цифровые сервисы в системе долговременного ухода»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3187798" y="4734457"/>
            <a:ext cx="8067390" cy="1984539"/>
          </a:xfrm>
          <a:noFill/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Глазкова Светлана Михайловна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Исполнительный директор Ассоциации социально ориентированных некоммерческих организаций Свердловской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A8BAF1-1735-4B64-82E3-427C99ED7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136" y="4833902"/>
            <a:ext cx="1675125" cy="167512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A940629-0B5D-45A3-8B94-A1E9AB689558}"/>
              </a:ext>
            </a:extLst>
          </p:cNvPr>
          <p:cNvSpPr/>
          <p:nvPr/>
        </p:nvSpPr>
        <p:spPr>
          <a:xfrm>
            <a:off x="4646727" y="328885"/>
            <a:ext cx="2898550" cy="3139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6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СЕМИНАР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0CA00B0-6A3D-46A4-890C-9B4C26C1B4FB}"/>
              </a:ext>
            </a:extLst>
          </p:cNvPr>
          <p:cNvSpPr/>
          <p:nvPr/>
        </p:nvSpPr>
        <p:spPr>
          <a:xfrm>
            <a:off x="2645376" y="655264"/>
            <a:ext cx="6901248" cy="3139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6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«Эффективное управление учреждением социального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40009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959224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3302" y="0"/>
            <a:ext cx="11218856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профсоюзная организация </a:t>
            </a:r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Свердловской области</a:t>
            </a:r>
          </a:p>
        </p:txBody>
      </p:sp>
      <p:pic>
        <p:nvPicPr>
          <p:cNvPr id="2050" name="Picture 2" descr="https://office-nko.ru/wp-content/uploads/2022/10/Foto-s-soveshhaniya-3-777x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562" y="962865"/>
            <a:ext cx="7400925" cy="41624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" y="500906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21 октября 2022 г. прошло совещание руководителей Ассоциации социально ориентированных некоммерческих организаций, руководителей НКО, председателя территориальной профсоюзной организации социальных работников и председателей первичных профсоюзных организаций. Совещание проводилось в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и </a:t>
            </a:r>
            <a:r>
              <a:rPr lang="ru-RU" sz="2400" dirty="0" err="1" smtClean="0"/>
              <a:t>офлайн</a:t>
            </a:r>
            <a:r>
              <a:rPr lang="ru-RU" sz="2400" dirty="0" smtClean="0"/>
              <a:t> формате на базе Министерства социальной политики Свердловской области.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9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8186"/>
            <a:ext cx="1511290" cy="62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11290" y="617601"/>
            <a:ext cx="1819248" cy="26416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>
            <a:off x="0" y="617601"/>
            <a:ext cx="1511290" cy="624039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420914" y="3970483"/>
            <a:ext cx="5582194" cy="21762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данные Администратора Портала: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адрес –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info@office-nko.ru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+7-(343)-227-11-05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8" y="1387502"/>
            <a:ext cx="3004995" cy="287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420914" y="2131675"/>
            <a:ext cx="4731324" cy="988794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ВАШИ ВОПРОСЫ</a:t>
            </a:r>
            <a:endParaRPr lang="ru-RU" sz="3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24" y="4477476"/>
            <a:ext cx="1872000" cy="18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A8BAF1-1735-4B64-82E3-427C99ED7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78" y="742436"/>
            <a:ext cx="1675125" cy="16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2513258" y="992992"/>
            <a:ext cx="822835" cy="777265"/>
          </a:xfrm>
          <a:prstGeom prst="ellipse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" y="2869949"/>
            <a:ext cx="12199881" cy="40014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6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Овал 13"/>
          <p:cNvSpPr/>
          <p:nvPr/>
        </p:nvSpPr>
        <p:spPr>
          <a:xfrm>
            <a:off x="997431" y="3109749"/>
            <a:ext cx="1057410" cy="96600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28756" y="945820"/>
            <a:ext cx="8535052" cy="1420862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Автономная некоммерческая организация дополнительного  профессионального образования «Учебный центр ПРИЗВАНИЕ»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1114718" y="3213979"/>
            <a:ext cx="822835" cy="777265"/>
          </a:xfrm>
          <a:prstGeom prst="ellipse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13258" y="5565022"/>
            <a:ext cx="822835" cy="777265"/>
          </a:xfrm>
          <a:prstGeom prst="ellipse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92895" y="4584041"/>
            <a:ext cx="8535052" cy="23363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1484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профсоюзная организация социальных работников Свердловской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42562" y="2549208"/>
            <a:ext cx="8535052" cy="23363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Автономная некоммерческая организация Экзаменационный центр оценки квалификаций специалистов социальной сферы «Компетенция»</a:t>
            </a:r>
          </a:p>
        </p:txBody>
      </p:sp>
    </p:spTree>
    <p:extLst>
      <p:ext uri="{BB962C8B-B14F-4D97-AF65-F5344CB8AC3E}">
        <p14:creationId xmlns:p14="http://schemas.microsoft.com/office/powerpoint/2010/main" val="9339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7483" y="770590"/>
            <a:ext cx="10237694" cy="124647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 ДПО «Учебный центр Призвание»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ПОЧЕМУ? ДЛЯ ЧЕГО? ЗАЧЕМ?</a:t>
            </a:r>
          </a:p>
        </p:txBody>
      </p:sp>
      <p:sp>
        <p:nvSpPr>
          <p:cNvPr id="13" name="Минус 12"/>
          <p:cNvSpPr/>
          <p:nvPr/>
        </p:nvSpPr>
        <p:spPr>
          <a:xfrm>
            <a:off x="-179293" y="1075977"/>
            <a:ext cx="13509812" cy="394527"/>
          </a:xfrm>
          <a:prstGeom prst="mathMinus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0284" y="3462195"/>
            <a:ext cx="11627269" cy="17869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проводят теоретики</a:t>
            </a: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Сертификаты приобретаются без особой проверки полученных знаний </a:t>
            </a: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Отсутствуют требования к систематике проведения обучения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2652326"/>
            <a:ext cx="11878055" cy="2952946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" y="1680498"/>
            <a:ext cx="11996928" cy="660366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7809" y="618186"/>
            <a:ext cx="8535052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центр Призвание</a:t>
            </a:r>
          </a:p>
        </p:txBody>
      </p:sp>
      <p:sp>
        <p:nvSpPr>
          <p:cNvPr id="13" name="Минус 12"/>
          <p:cNvSpPr/>
          <p:nvPr/>
        </p:nvSpPr>
        <p:spPr>
          <a:xfrm>
            <a:off x="256895" y="1264234"/>
            <a:ext cx="7495377" cy="394527"/>
          </a:xfrm>
          <a:prstGeom prst="mathMinus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556778"/>
            <a:ext cx="12033504" cy="93953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программы профессионального обучения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8872" y="3195709"/>
            <a:ext cx="11951208" cy="17869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повышения квалификации социальных работников, специалистов по социальной работе, заведующих отделениями, психологов, руководителей;</a:t>
            </a:r>
          </a:p>
          <a:p>
            <a:pPr marL="342900" indent="-342900">
              <a:buFontTx/>
              <a:buChar char="-"/>
            </a:pP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рограмма профессиональной переподготовки.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481" y="5689481"/>
            <a:ext cx="1168519" cy="11685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0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66879" y="802763"/>
            <a:ext cx="9586721" cy="757096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  2023 года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2336" y="695072"/>
            <a:ext cx="2151583" cy="128040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6792" y="2092086"/>
            <a:ext cx="705926" cy="638615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4137" y="2268108"/>
            <a:ext cx="295378" cy="2686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3312" y="1981246"/>
            <a:ext cx="4739446" cy="89349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 Учебный центр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75764" y="3341080"/>
            <a:ext cx="8937812" cy="117713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Обучена 1 группа специалистов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программе «Социальная работа с гражданами пожилого возраста и инвалидами, нуждающиеся в постоянной посторонней помощи 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102659" y="5141392"/>
            <a:ext cx="8435788" cy="89349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сентябре 2023 года запускается программа повышения квалификации «Комплексное обследование детей»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6177" y="3386255"/>
            <a:ext cx="705926" cy="638615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81452" y="3571241"/>
            <a:ext cx="295378" cy="2686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39897" y="5069674"/>
            <a:ext cx="705926" cy="638615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63101" y="5254660"/>
            <a:ext cx="295378" cy="2686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10800000">
            <a:off x="10067362" y="0"/>
            <a:ext cx="1640543" cy="67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9708776" cy="1335741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2266" y="159655"/>
            <a:ext cx="11323906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Экзаменационный центр оценки квалификаций специалистов социальной сферы «Компетенция»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99653" y="1673323"/>
            <a:ext cx="3372347" cy="143700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профессиональные программы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5037" y="2304427"/>
            <a:ext cx="4739446" cy="17869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842637" y="3660253"/>
            <a:ext cx="4739446" cy="17869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профессиональной подготовки по профессиям рабочих и должностям служащих;</a:t>
            </a:r>
            <a:endParaRPr lang="ru-RU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рограмма переподготовки и повышения квалификации рабочих и служащих.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60919" y="1443566"/>
            <a:ext cx="4739446" cy="8898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работы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453187" y="2242958"/>
            <a:ext cx="3641675" cy="1013459"/>
          </a:xfrm>
          <a:prstGeom prst="round2Diag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УЦ ПРИЗВАНИЕ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 rot="10800000">
            <a:off x="3623516" y="5053295"/>
            <a:ext cx="3641675" cy="1013459"/>
          </a:xfrm>
          <a:prstGeom prst="round2Diag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951173" y="5156981"/>
            <a:ext cx="3049823" cy="77023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44091" y="3400474"/>
            <a:ext cx="0" cy="13114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281686" y="3409440"/>
            <a:ext cx="0" cy="1311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0525" y="482764"/>
            <a:ext cx="11218856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профсоюзная организация социальных работников Свердловской области</a:t>
            </a:r>
          </a:p>
        </p:txBody>
      </p:sp>
      <p:sp>
        <p:nvSpPr>
          <p:cNvPr id="13" name="Минус 12"/>
          <p:cNvSpPr/>
          <p:nvPr/>
        </p:nvSpPr>
        <p:spPr>
          <a:xfrm>
            <a:off x="256895" y="1264234"/>
            <a:ext cx="7495377" cy="394527"/>
          </a:xfrm>
          <a:prstGeom prst="mathMinus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895" y="1773618"/>
            <a:ext cx="4711767" cy="861123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Собственный Профсоюз некоммерческих организаций.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86657" y="2733764"/>
            <a:ext cx="4711767" cy="861123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Свободное планирование расходов.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778" y="3725620"/>
            <a:ext cx="4711767" cy="861123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ногу со временем. Меняемся для наших членов.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19612" y="1789494"/>
            <a:ext cx="4711767" cy="10714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взносы полностью остаются в Профсоюзной организации (не платим %)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5" y="3978747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32106" y="6066481"/>
            <a:ext cx="2118511" cy="5844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наши новости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22853" y="5871414"/>
            <a:ext cx="8409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2400" b="1" dirty="0" smtClean="0"/>
              <a:t>13 марта 2023 года - Первая отчетно-выборная конференция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0525" y="482764"/>
            <a:ext cx="11218856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профсоюзная организация социальных работников Свердловской области</a:t>
            </a:r>
          </a:p>
        </p:txBody>
      </p:sp>
      <p:pic>
        <p:nvPicPr>
          <p:cNvPr id="3074" name="Picture 2" descr="https://office-nko.ru/wp-content/uploads/2023/03/Obshhaya-fotografiya-uchastnikov-konferencii-777x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7104" y="1464887"/>
            <a:ext cx="7400925" cy="416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282" y="17926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0"/>
            <a:ext cx="10327341" cy="1165412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4218" y="3244755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1887200" cy="101143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профсоюзная организация </a:t>
            </a:r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764" y="1553633"/>
            <a:ext cx="11600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8 июля 2021 года </a:t>
            </a:r>
            <a:r>
              <a:rPr lang="ru-RU" sz="3200" dirty="0" smtClean="0"/>
              <a:t>члены ТПО СР СО приняли участие в </a:t>
            </a:r>
            <a:r>
              <a:rPr lang="ru-RU" sz="3200" dirty="0" smtClean="0">
                <a:solidFill>
                  <a:srgbClr val="C00000"/>
                </a:solidFill>
              </a:rPr>
              <a:t>международном форуме </a:t>
            </a:r>
            <a:r>
              <a:rPr lang="ru-RU" sz="3200" dirty="0" smtClean="0"/>
              <a:t>«ТРУД В XXI ВЕКЕ. ИНННОВАЦИИ В ПРОФСОЮЗАХ — 2021»</a:t>
            </a:r>
          </a:p>
          <a:p>
            <a:pPr fontAlgn="base"/>
            <a:endParaRPr lang="ru-RU" sz="3200" dirty="0" smtClean="0"/>
          </a:p>
          <a:p>
            <a:pPr algn="just" fontAlgn="base"/>
            <a:r>
              <a:rPr lang="ru-RU" sz="3200" dirty="0" smtClean="0"/>
              <a:t>Мы участвовали в секциях: «Новации в правозащитной профсоюзной деятельности, в т.ч. в вопросах охраны труда» и «Информационная работа профсоюзов.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9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373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Тема Office</vt:lpstr>
      <vt:lpstr>Глазкова Светлана Михайловна Исполнительный директор Ассоциации социально ориентированных некоммерческих организаций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Верховкина Марина Евгеньевна Генеральный директор Центра образовательных услуг «Невский альянс». Кандидат социологических наук, доцент, член экспертного Совета Государственной Думы РФ по дошкольному образованию</dc:title>
  <dc:creator>Account</dc:creator>
  <cp:lastModifiedBy>Account</cp:lastModifiedBy>
  <cp:revision>58</cp:revision>
  <dcterms:created xsi:type="dcterms:W3CDTF">2023-04-14T07:53:02Z</dcterms:created>
  <dcterms:modified xsi:type="dcterms:W3CDTF">2023-08-18T06:15:38Z</dcterms:modified>
</cp:coreProperties>
</file>